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7077075" cy="9363075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2ED"/>
    <a:srgbClr val="009FDF"/>
    <a:srgbClr val="3D4F59"/>
    <a:srgbClr val="01A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6" d="100"/>
          <a:sy n="156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tags" Target="tags/tag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okingCessation_we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22313" y="4949706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22313" y="4014261"/>
            <a:ext cx="7772400" cy="932734"/>
          </a:xfrm>
        </p:spPr>
        <p:txBody>
          <a:bodyPr anchor="t" anchorCtr="0"/>
          <a:lstStyle>
            <a:lvl1pPr algn="l">
              <a:defRPr b="1" cap="all" baseline="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6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4B6F8-E091-DC4F-9A3B-24CAB106541B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F5A064-E8CC-A547-9984-0748F7BE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4B6F8-E091-DC4F-9A3B-24CAB106541B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F5A064-E8CC-A547-9984-0748F7BE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4B6F8-E091-DC4F-9A3B-24CAB106541B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F5A064-E8CC-A547-9984-0748F7BE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52383"/>
            <a:ext cx="7772400" cy="1012580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36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72836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0774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4B6F8-E091-DC4F-9A3B-24CAB106541B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F5A064-E8CC-A547-9984-0748F7BE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4B6F8-E091-DC4F-9A3B-24CAB106541B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F5A064-E8CC-A547-9984-0748F7BE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4B6F8-E091-DC4F-9A3B-24CAB106541B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F5A064-E8CC-A547-9984-0748F7BE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8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4B6F8-E091-DC4F-9A3B-24CAB106541B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F5A064-E8CC-A547-9984-0748F7BE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4B6F8-E091-DC4F-9A3B-24CAB106541B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F5A064-E8CC-A547-9984-0748F7BE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3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4B6F8-E091-DC4F-9A3B-24CAB106541B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F5A064-E8CC-A547-9984-0748F7BE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9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RC_EDU_Foo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6763"/>
            <a:ext cx="9144000" cy="10312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11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4234" y="6186799"/>
            <a:ext cx="407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rgbClr val="01AEF0"/>
                </a:solidFill>
                <a:latin typeface="Arial"/>
                <a:cs typeface="Arial"/>
              </a:rPr>
              <a:t>Smoking Cessation</a:t>
            </a:r>
            <a:endParaRPr lang="en-US" sz="1600" b="1" baseline="0" dirty="0" smtClean="0">
              <a:solidFill>
                <a:srgbClr val="01AEF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7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01AEF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778" y="494938"/>
            <a:ext cx="5122983" cy="1670639"/>
          </a:xfrm>
        </p:spPr>
        <p:txBody>
          <a:bodyPr>
            <a:normAutofit fontScale="90000"/>
          </a:bodyPr>
          <a:lstStyle/>
          <a:p>
            <a:pPr lvl="0" defTabSz="914400" eaLnBrk="0" fontAlgn="base" hangingPunct="0">
              <a:lnSpc>
                <a:spcPts val="6000"/>
              </a:lnSpc>
              <a:spcAft>
                <a:spcPct val="0"/>
              </a:spcAft>
              <a:tabLst>
                <a:tab pos="1708150" algn="l"/>
              </a:tabLst>
            </a:pPr>
            <a:r>
              <a:rPr lang="en-CA" altLang="en-US" sz="6700" cap="none" dirty="0" smtClean="0">
                <a:solidFill>
                  <a:srgbClr val="009FDF"/>
                </a:solidFill>
                <a:ea typeface="Calibri" panose="020F0502020204030204" pitchFamily="34" charset="0"/>
              </a:rPr>
              <a:t>Ready to </a:t>
            </a:r>
            <a:r>
              <a:rPr lang="en-CA" altLang="en-US" sz="6700" cap="none" dirty="0">
                <a:solidFill>
                  <a:srgbClr val="009FDF"/>
                </a:solidFill>
                <a:ea typeface="Calibri" panose="020F0502020204030204" pitchFamily="34" charset="0"/>
              </a:rPr>
              <a:t>quit smoking</a:t>
            </a:r>
            <a:r>
              <a:rPr lang="en-CA" altLang="en-US" sz="6700" cap="none" dirty="0" smtClean="0">
                <a:solidFill>
                  <a:srgbClr val="009FDF"/>
                </a:solidFill>
                <a:ea typeface="Calibri" panose="020F0502020204030204" pitchFamily="34" charset="0"/>
              </a:rPr>
              <a:t>?</a:t>
            </a:r>
            <a:r>
              <a:rPr lang="en-CA" altLang="en-US" sz="1100" b="0" cap="none" dirty="0">
                <a:solidFill>
                  <a:srgbClr val="009FDF"/>
                </a:solidFill>
                <a:ea typeface="+mn-ea"/>
              </a:rPr>
              <a:t/>
            </a:r>
            <a:br>
              <a:rPr lang="en-CA" altLang="en-US" sz="1100" b="0" cap="none" dirty="0">
                <a:solidFill>
                  <a:srgbClr val="009FDF"/>
                </a:solidFill>
                <a:ea typeface="+mn-ea"/>
              </a:rPr>
            </a:br>
            <a:endParaRPr lang="en-US" dirty="0">
              <a:solidFill>
                <a:srgbClr val="009FDF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1853355"/>
            <a:ext cx="18473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3600" b="1" i="0" u="none" strike="noStrike" cap="none" normalizeH="0" baseline="0" dirty="0" smtClean="0">
              <a:ln>
                <a:noFill/>
              </a:ln>
              <a:solidFill>
                <a:srgbClr val="1F4E7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3600" b="1" i="0" u="none" strike="noStrike" cap="none" normalizeH="0" baseline="0" dirty="0" smtClean="0">
              <a:ln>
                <a:noFill/>
              </a:ln>
              <a:solidFill>
                <a:srgbClr val="1F4E7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altLang="en-US" sz="3600" b="1" dirty="0">
              <a:solidFill>
                <a:srgbClr val="1F4E7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3600" b="1" i="0" u="none" strike="noStrike" cap="none" normalizeH="0" baseline="0" dirty="0" smtClean="0">
              <a:ln>
                <a:noFill/>
              </a:ln>
              <a:solidFill>
                <a:srgbClr val="1F4E7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altLang="en-US" sz="3600" b="1" dirty="0">
              <a:solidFill>
                <a:srgbClr val="1F4E7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3600" b="1" i="0" u="none" strike="noStrike" cap="none" normalizeH="0" baseline="0" dirty="0" smtClean="0">
              <a:ln>
                <a:noFill/>
              </a:ln>
              <a:solidFill>
                <a:srgbClr val="1F4E7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altLang="en-US" sz="3600" b="1" dirty="0">
              <a:solidFill>
                <a:srgbClr val="1F4E7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3600" b="1" i="0" u="none" strike="noStrike" cap="none" normalizeH="0" baseline="0" dirty="0" smtClean="0">
              <a:ln>
                <a:noFill/>
              </a:ln>
              <a:solidFill>
                <a:srgbClr val="1F4E7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altLang="en-US" sz="3600" b="1" dirty="0">
              <a:solidFill>
                <a:srgbClr val="1F4E7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533756" y="740730"/>
            <a:ext cx="2144192" cy="11362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2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Insert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2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Store Logo and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2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Contact </a:t>
            </a:r>
            <a:r>
              <a:rPr lang="en-CA" sz="1200" b="1" dirty="0" smtClean="0">
                <a:effectLst/>
                <a:latin typeface="Arial"/>
                <a:ea typeface="Calibri" panose="020F0502020204030204" pitchFamily="34" charset="0"/>
                <a:cs typeface="Arial"/>
              </a:rPr>
              <a:t>Information</a:t>
            </a:r>
            <a:endParaRPr lang="en-CA" sz="1200" b="1" dirty="0"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34778" y="4164098"/>
            <a:ext cx="6856944" cy="21916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3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rgbClr val="01AEF0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tabLst>
                <a:tab pos="1708150" algn="l"/>
              </a:tabLst>
            </a:pPr>
            <a:r>
              <a:rPr lang="en-CA" altLang="en-US" sz="7200" cap="none" dirty="0">
                <a:solidFill>
                  <a:srgbClr val="CDE2ED"/>
                </a:solidFill>
              </a:rPr>
              <a:t>Quitting is a process, not an event.</a:t>
            </a:r>
            <a:r>
              <a:rPr lang="en-CA" altLang="en-US" sz="7200" cap="none" dirty="0">
                <a:solidFill>
                  <a:srgbClr val="CDE2ED"/>
                </a:solidFill>
                <a:ea typeface="Calibri" panose="020F0502020204030204" pitchFamily="34" charset="0"/>
              </a:rPr>
              <a:t> </a:t>
            </a:r>
            <a:br>
              <a:rPr lang="en-CA" altLang="en-US" sz="7200" cap="none" dirty="0">
                <a:solidFill>
                  <a:srgbClr val="CDE2ED"/>
                </a:solidFill>
                <a:ea typeface="Calibri" panose="020F0502020204030204" pitchFamily="34" charset="0"/>
              </a:rPr>
            </a:br>
            <a:r>
              <a:rPr lang="en-CA" altLang="en-US" sz="7200" cap="none" dirty="0">
                <a:solidFill>
                  <a:schemeClr val="bg1"/>
                </a:solidFill>
                <a:ea typeface="Calibri" panose="020F0502020204030204" pitchFamily="34" charset="0"/>
              </a:rPr>
              <a:t>With our smoking cessation program, we can help double your chances of success.</a:t>
            </a:r>
            <a:r>
              <a:rPr lang="en-CA" altLang="en-US" sz="7200" cap="none" dirty="0">
                <a:solidFill>
                  <a:schemeClr val="bg1"/>
                </a:solidFill>
              </a:rPr>
              <a:t/>
            </a:r>
            <a:br>
              <a:rPr lang="en-CA" altLang="en-US" sz="7200" cap="none" dirty="0">
                <a:solidFill>
                  <a:schemeClr val="bg1"/>
                </a:solidFill>
              </a:rPr>
            </a:br>
            <a:r>
              <a:rPr lang="en-CA" altLang="en-US" sz="7200" cap="none" dirty="0">
                <a:solidFill>
                  <a:schemeClr val="bg1"/>
                </a:solidFill>
              </a:rPr>
              <a:t/>
            </a:r>
            <a:br>
              <a:rPr lang="en-CA" altLang="en-US" sz="7200" cap="none" dirty="0">
                <a:solidFill>
                  <a:schemeClr val="bg1"/>
                </a:solidFill>
              </a:rPr>
            </a:br>
            <a:r>
              <a:rPr lang="en-CA" altLang="en-US" sz="8000" b="0" cap="none" dirty="0">
                <a:solidFill>
                  <a:schemeClr val="bg1"/>
                </a:solidFill>
                <a:ea typeface="Calibri" panose="020F0502020204030204" pitchFamily="34" charset="0"/>
              </a:rPr>
              <a:t>Ask about our smoking cessation program </a:t>
            </a:r>
            <a:r>
              <a:rPr lang="en-CA" altLang="en-US" sz="8000" b="0" cap="none" dirty="0" smtClean="0">
                <a:solidFill>
                  <a:schemeClr val="bg1"/>
                </a:solidFill>
                <a:ea typeface="Calibri" panose="020F0502020204030204" pitchFamily="34" charset="0"/>
              </a:rPr>
              <a:t>— </a:t>
            </a:r>
            <a:r>
              <a:rPr lang="en-CA" altLang="en-US" sz="8000" b="0" cap="none" dirty="0">
                <a:solidFill>
                  <a:schemeClr val="bg1"/>
                </a:solidFill>
                <a:ea typeface="Calibri" panose="020F0502020204030204" pitchFamily="34" charset="0"/>
              </a:rPr>
              <a:t>together we can make it happen!</a:t>
            </a:r>
            <a:br>
              <a:rPr lang="en-CA" altLang="en-US" sz="8000" b="0" cap="none" dirty="0">
                <a:solidFill>
                  <a:schemeClr val="bg1"/>
                </a:solidFill>
                <a:ea typeface="Calibri" panose="020F0502020204030204" pitchFamily="34" charset="0"/>
              </a:rPr>
            </a:b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46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20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Ready to quit smoking? </vt:lpstr>
    </vt:vector>
  </TitlesOfParts>
  <Company>Ontario Pharmacists'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Ly</dc:creator>
  <cp:lastModifiedBy>Keith Ly</cp:lastModifiedBy>
  <cp:revision>19</cp:revision>
  <cp:lastPrinted>2014-05-11T19:25:00Z</cp:lastPrinted>
  <dcterms:created xsi:type="dcterms:W3CDTF">2013-06-28T15:26:38Z</dcterms:created>
  <dcterms:modified xsi:type="dcterms:W3CDTF">2014-08-06T17:37:22Z</dcterms:modified>
</cp:coreProperties>
</file>